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58" d="100"/>
          <a:sy n="58" d="100"/>
        </p:scale>
        <p:origin x="21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7E66-8048-4BA9-A48A-FE6E2D4A3CB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1250-6FF5-4813-9132-29C52CE4F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0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7E66-8048-4BA9-A48A-FE6E2D4A3CB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1250-6FF5-4813-9132-29C52CE4F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41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7E66-8048-4BA9-A48A-FE6E2D4A3CB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1250-6FF5-4813-9132-29C52CE4F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8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7E66-8048-4BA9-A48A-FE6E2D4A3CB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1250-6FF5-4813-9132-29C52CE4F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3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7E66-8048-4BA9-A48A-FE6E2D4A3CB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1250-6FF5-4813-9132-29C52CE4F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7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7E66-8048-4BA9-A48A-FE6E2D4A3CB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1250-6FF5-4813-9132-29C52CE4F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1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7E66-8048-4BA9-A48A-FE6E2D4A3CB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1250-6FF5-4813-9132-29C52CE4F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01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7E66-8048-4BA9-A48A-FE6E2D4A3CB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1250-6FF5-4813-9132-29C52CE4F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8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7E66-8048-4BA9-A48A-FE6E2D4A3CB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1250-6FF5-4813-9132-29C52CE4F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2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7E66-8048-4BA9-A48A-FE6E2D4A3CB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1250-6FF5-4813-9132-29C52CE4F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2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7E66-8048-4BA9-A48A-FE6E2D4A3CB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1250-6FF5-4813-9132-29C52CE4F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2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47E66-8048-4BA9-A48A-FE6E2D4A3CB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81250-6FF5-4813-9132-29C52CE4F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018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975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Yildirim, Caglar [SOE]</dc:creator>
  <cp:lastModifiedBy>Yildirim, Caglar [SOE]</cp:lastModifiedBy>
  <cp:revision>1</cp:revision>
  <dcterms:created xsi:type="dcterms:W3CDTF">2014-07-07T15:48:11Z</dcterms:created>
  <dcterms:modified xsi:type="dcterms:W3CDTF">2014-07-07T15:51:38Z</dcterms:modified>
</cp:coreProperties>
</file>